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5" r:id="rId1"/>
  </p:sldMasterIdLst>
  <p:sldIdLst>
    <p:sldId id="272" r:id="rId2"/>
    <p:sldId id="268" r:id="rId3"/>
    <p:sldId id="273" r:id="rId4"/>
  </p:sldIdLst>
  <p:sldSz cx="12192000" cy="6858000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AA48-7531-4A45-BB85-214222D5C34A}" type="datetimeFigureOut">
              <a:rPr lang="it-IT" smtClean="0"/>
              <a:t>21/04/2020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F5E4-EA0C-4499-B31A-DA38F2D2C6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727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AA48-7531-4A45-BB85-214222D5C34A}" type="datetimeFigureOut">
              <a:rPr lang="it-IT" smtClean="0"/>
              <a:t>21/04/2020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F5E4-EA0C-4499-B31A-DA38F2D2C6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50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AA48-7531-4A45-BB85-214222D5C34A}" type="datetimeFigureOut">
              <a:rPr lang="it-IT" smtClean="0"/>
              <a:t>21/04/2020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F5E4-EA0C-4499-B31A-DA38F2D2C6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247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AA48-7531-4A45-BB85-214222D5C34A}" type="datetimeFigureOut">
              <a:rPr lang="it-IT" smtClean="0"/>
              <a:t>21/04/2020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F5E4-EA0C-4499-B31A-DA38F2D2C6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124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AA48-7531-4A45-BB85-214222D5C34A}" type="datetimeFigureOut">
              <a:rPr lang="it-IT" smtClean="0"/>
              <a:t>21/04/2020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F5E4-EA0C-4499-B31A-DA38F2D2C6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658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AA48-7531-4A45-BB85-214222D5C34A}" type="datetimeFigureOut">
              <a:rPr lang="it-IT" smtClean="0"/>
              <a:t>21/04/2020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F5E4-EA0C-4499-B31A-DA38F2D2C6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6567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AA48-7531-4A45-BB85-214222D5C34A}" type="datetimeFigureOut">
              <a:rPr lang="it-IT" smtClean="0"/>
              <a:t>21/04/2020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F5E4-EA0C-4499-B31A-DA38F2D2C6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749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AA48-7531-4A45-BB85-214222D5C34A}" type="datetimeFigureOut">
              <a:rPr lang="it-IT" smtClean="0"/>
              <a:t>21/04/2020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F5E4-EA0C-4499-B31A-DA38F2D2C6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138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AA48-7531-4A45-BB85-214222D5C34A}" type="datetimeFigureOut">
              <a:rPr lang="it-IT" smtClean="0"/>
              <a:t>21/04/2020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F5E4-EA0C-4499-B31A-DA38F2D2C6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320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AA48-7531-4A45-BB85-214222D5C34A}" type="datetimeFigureOut">
              <a:rPr lang="it-IT" smtClean="0"/>
              <a:t>21/04/2020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F5E4-EA0C-4499-B31A-DA38F2D2C6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894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AA48-7531-4A45-BB85-214222D5C34A}" type="datetimeFigureOut">
              <a:rPr lang="it-IT" smtClean="0"/>
              <a:t>21/04/2020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F5E4-EA0C-4499-B31A-DA38F2D2C6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930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0AA48-7531-4A45-BB85-214222D5C34A}" type="datetimeFigureOut">
              <a:rPr lang="it-IT" smtClean="0"/>
              <a:t>21/04/2020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5F5E4-EA0C-4499-B31A-DA38F2D2C66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7566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3" name="breeze.wav"/>
          </p:stSnd>
        </p:sndAc>
      </p:transition>
    </mc:Choice>
    <mc:Fallback xmlns="">
      <p:transition spd="med">
        <p:fade/>
        <p:sndAc>
          <p:stSnd>
            <p:snd r:embed="rId14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8853" y="300909"/>
            <a:ext cx="10515600" cy="1325563"/>
          </a:xfrm>
          <a:noFill/>
        </p:spPr>
        <p:txBody>
          <a:bodyPr>
            <a:normAutofit/>
          </a:bodyPr>
          <a:lstStyle/>
          <a:p>
            <a:pPr algn="ctr"/>
            <a:r>
              <a:rPr lang="it-IT" altLang="it-IT" sz="2800" b="1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it-IT" altLang="it-IT" sz="2800" b="1" dirty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VULCANO</a:t>
            </a:r>
            <a:r>
              <a:rPr lang="it-IT" altLang="it-IT" sz="2800" b="1" dirty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altLang="it-IT" sz="2800" b="1" dirty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2800" b="1" dirty="0">
              <a:ln w="10160">
                <a:solidFill>
                  <a:srgbClr val="0070C0"/>
                </a:solidFill>
                <a:prstDash val="solid"/>
              </a:ln>
              <a:solidFill>
                <a:srgbClr val="0070C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03385" y="1111349"/>
            <a:ext cx="104804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b="1" dirty="0">
                <a:ln w="1016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Il vulcano è una montagna molto speciale a forma di cono</a:t>
            </a:r>
            <a:r>
              <a:rPr lang="it-IT" sz="2800" b="1" dirty="0" smtClean="0">
                <a:ln w="1016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it-IT" sz="2800" b="1" dirty="0" smtClean="0">
                <a:ln w="1016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sz="2800" b="1" dirty="0">
                <a:ln w="1016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cima ha un’apertura che si chiama cratere.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2"/>
          <a:srcRect l="14723" t="31027" r="12629" b="21615"/>
          <a:stretch/>
        </p:blipFill>
        <p:spPr>
          <a:xfrm>
            <a:off x="4600134" y="3460652"/>
            <a:ext cx="2715065" cy="1814734"/>
          </a:xfrm>
          <a:prstGeom prst="rect">
            <a:avLst/>
          </a:prstGeom>
        </p:spPr>
      </p:pic>
      <p:sp>
        <p:nvSpPr>
          <p:cNvPr id="9" name="Freccia a sinistra 8"/>
          <p:cNvSpPr/>
          <p:nvPr/>
        </p:nvSpPr>
        <p:spPr>
          <a:xfrm rot="20363197">
            <a:off x="6390041" y="2841524"/>
            <a:ext cx="1373369" cy="48463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7913642" y="2436912"/>
            <a:ext cx="2532184" cy="8420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CRATERE </a:t>
            </a:r>
            <a:endParaRPr lang="it-I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01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>
                <a:ln w="1016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800" b="1" dirty="0" smtClean="0">
                <a:ln w="1016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rima </a:t>
            </a:r>
            <a:r>
              <a:rPr lang="it-IT" sz="2800" b="1" dirty="0">
                <a:ln w="1016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il magma trova un varco tra la roccia e sale per il </a:t>
            </a:r>
            <a:r>
              <a:rPr lang="it-IT" sz="2800" b="1" dirty="0" smtClean="0">
                <a:ln w="1016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camino.</a:t>
            </a:r>
            <a:endParaRPr lang="it-IT" sz="2800" b="1" dirty="0">
              <a:ln w="10160">
                <a:solidFill>
                  <a:srgbClr val="0070C0"/>
                </a:solidFill>
                <a:prstDash val="solid"/>
              </a:ln>
              <a:solidFill>
                <a:srgbClr val="0070C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2"/>
          <a:srcRect l="11132" t="29135" r="13009" b="16308"/>
          <a:stretch/>
        </p:blipFill>
        <p:spPr>
          <a:xfrm>
            <a:off x="4445391" y="3024554"/>
            <a:ext cx="3221502" cy="2686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sp>
        <p:nvSpPr>
          <p:cNvPr id="6" name="Freccia a sinistra 5"/>
          <p:cNvSpPr/>
          <p:nvPr/>
        </p:nvSpPr>
        <p:spPr>
          <a:xfrm rot="19781158">
            <a:off x="6110411" y="3781592"/>
            <a:ext cx="1649730" cy="503995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7810500" y="3046608"/>
            <a:ext cx="2532184" cy="7040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MAGMA </a:t>
            </a:r>
            <a:endParaRPr lang="it-I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41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ln w="1016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Poi fuoriesce tutto il magma sotto forma di lava ed escono anche gas, cenere e lapilli.</a:t>
            </a:r>
            <a:br>
              <a:rPr lang="it-IT" b="1" dirty="0">
                <a:ln w="1016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175289" cy="3967089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b="1" dirty="0">
                <a:ln w="10160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La lava scende lungo le pendici si deposita, si solidifica e diventa di un colore nero - grigiastro.</a:t>
            </a:r>
            <a:endParaRPr lang="it-IT" sz="32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4175289" cy="3967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61218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</TotalTime>
  <Words>78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Il VULCANO </vt:lpstr>
      <vt:lpstr>Prima il magma trova un varco tra la roccia e sale per il camino.</vt:lpstr>
      <vt:lpstr>Poi fuoriesce tutto il magma sotto forma di lava ed escono anche gas, cenere e lapilli.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VULCANI</dc:title>
  <dc:creator>UTENTE</dc:creator>
  <cp:lastModifiedBy>Account Microsoft</cp:lastModifiedBy>
  <cp:revision>29</cp:revision>
  <dcterms:created xsi:type="dcterms:W3CDTF">2020-03-09T19:57:56Z</dcterms:created>
  <dcterms:modified xsi:type="dcterms:W3CDTF">2020-04-21T07:47:58Z</dcterms:modified>
</cp:coreProperties>
</file>